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6D75-9A7C-45C6-BDD9-6D0C28CA08F2}" type="datetimeFigureOut">
              <a:rPr lang="en-GB" smtClean="0"/>
              <a:pPr/>
              <a:t>02/11/2010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2BC1-ED1A-43A0-B645-5FBD13DBE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javascript:edit(4337)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javascript:edit(14638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javascript:edit(23351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l_fi" descr="http://files.turbosquid.com/Preview/Content_2009_07_13__14_56_42/asian_head_n.jpg46c7ad7c-9278-4ce6-93f9-e4f4412e3029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714375"/>
            <a:ext cx="5429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aram.co.uk/acatalog/Mini_Bocca_Lips.JPG"/>
          <p:cNvPicPr>
            <a:picLocks noGrp="1"/>
          </p:cNvPicPr>
          <p:nvPr>
            <p:ph idx="1"/>
          </p:nvPr>
        </p:nvPicPr>
        <p:blipFill>
          <a:blip r:embed="rId2" cstate="print"/>
          <a:srcRect l="2448" t="18357" r="5420" b="15559"/>
          <a:stretch>
            <a:fillRect/>
          </a:stretch>
        </p:blipFill>
        <p:spPr bwMode="auto">
          <a:xfrm>
            <a:off x="827584" y="1340768"/>
            <a:ext cx="69127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Ear - Body Part Clip Ar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36724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previews2.nvtech.com/100/tf05083/NVTech_medi0332.jpg"/>
          <p:cNvPicPr>
            <a:picLocks noGrp="1"/>
          </p:cNvPicPr>
          <p:nvPr>
            <p:ph idx="1"/>
          </p:nvPr>
        </p:nvPicPr>
        <p:blipFill>
          <a:blip r:embed="rId2" cstate="print"/>
          <a:srcRect b="6231"/>
          <a:stretch>
            <a:fillRect/>
          </a:stretch>
        </p:blipFill>
        <p:spPr bwMode="auto">
          <a:xfrm>
            <a:off x="2339752" y="980728"/>
            <a:ext cx="44644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sxc.hu/pic/m/t/ta/tap78/53376_false_teeth.jpg"/>
          <p:cNvPicPr>
            <a:picLocks noGrp="1"/>
          </p:cNvPicPr>
          <p:nvPr>
            <p:ph idx="1"/>
          </p:nvPr>
        </p:nvPicPr>
        <p:blipFill>
          <a:blip r:embed="rId2" cstate="print"/>
          <a:srcRect l="8000" t="9821" r="11000" b="13393"/>
          <a:stretch>
            <a:fillRect/>
          </a:stretch>
        </p:blipFill>
        <p:spPr bwMode="auto">
          <a:xfrm>
            <a:off x="2123728" y="1268760"/>
            <a:ext cx="48245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t3.gstatic.com/images?q=tbn:E4EHV7Z934d8LM:http://2.bp.blogspot.com/_qayrW-d7b5s/SP6Ztpb7FXI/AAAAAAAAE94/zqokAs2cNFo/s400/cheek4.JPG&amp;t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1845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bloomhealthcare.co.uk/before-and-after-neck-wrinkle-treatments.png"/>
          <p:cNvPicPr>
            <a:picLocks noGrp="1"/>
          </p:cNvPicPr>
          <p:nvPr>
            <p:ph idx="1"/>
          </p:nvPr>
        </p:nvPicPr>
        <p:blipFill>
          <a:blip r:embed="rId2" cstate="print"/>
          <a:srcRect l="48237" b="8629"/>
          <a:stretch>
            <a:fillRect/>
          </a:stretch>
        </p:blipFill>
        <p:spPr bwMode="auto">
          <a:xfrm>
            <a:off x="1907704" y="980728"/>
            <a:ext cx="4800558" cy="49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edupics.com/shoulders-t11483.jpg"/>
          <p:cNvPicPr>
            <a:picLocks noGrp="1"/>
          </p:cNvPicPr>
          <p:nvPr>
            <p:ph idx="1"/>
          </p:nvPr>
        </p:nvPicPr>
        <p:blipFill>
          <a:blip r:embed="rId2" cstate="print"/>
          <a:srcRect l="9463" r="30394"/>
          <a:stretch>
            <a:fillRect/>
          </a:stretch>
        </p:blipFill>
        <p:spPr bwMode="auto">
          <a:xfrm>
            <a:off x="1691680" y="980728"/>
            <a:ext cx="4802672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jaggedsmile.files.wordpress.com/2008/07/fing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37444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tasteslikemyelbow.com/images/20080413163335_elbow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3285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vangoghgallery.com/catalog/image/1693d/Sketch-of-a-Kne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214422"/>
            <a:ext cx="4640602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images.nationalgeographic.com/wpf/media-live/photos/000/148/custom/heart-ngk0207_14824_470x300.jpg"/>
          <p:cNvPicPr>
            <a:picLocks noGrp="1"/>
          </p:cNvPicPr>
          <p:nvPr>
            <p:ph idx="1"/>
          </p:nvPr>
        </p:nvPicPr>
        <p:blipFill>
          <a:blip r:embed="rId2" cstate="print"/>
          <a:srcRect l="30000" t="3000"/>
          <a:stretch>
            <a:fillRect/>
          </a:stretch>
        </p:blipFill>
        <p:spPr bwMode="auto">
          <a:xfrm>
            <a:off x="1259632" y="1484784"/>
            <a:ext cx="669674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edupics.com/ankle-t114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857232"/>
            <a:ext cx="40719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static-p4.fotolia.com/jpg/00/12/84/03/400_F_12840354_STunK2mx6ikrpZtuzj0WnvzPE8DXmTq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57298"/>
            <a:ext cx="3727227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lifedynamix.com/articles/files/backPain2B.jpg"/>
          <p:cNvPicPr>
            <a:picLocks noGrp="1"/>
          </p:cNvPicPr>
          <p:nvPr>
            <p:ph idx="1"/>
          </p:nvPr>
        </p:nvPicPr>
        <p:blipFill>
          <a:blip r:embed="rId2" cstate="print"/>
          <a:srcRect b="31127"/>
          <a:stretch>
            <a:fillRect/>
          </a:stretch>
        </p:blipFill>
        <p:spPr bwMode="auto">
          <a:xfrm>
            <a:off x="1214414" y="928670"/>
            <a:ext cx="642941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upload.wikimedia.org/wikipedia/commons/a/ae/Male_Right_Foot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281339">
            <a:off x="1427051" y="1008686"/>
            <a:ext cx="6001863" cy="512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chaaps.com/wp-content/uploads/2009/12/han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4629200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graphics.cs.ucdavis.edu/~lefohn/work/eye/brown_f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225" y="1600200"/>
            <a:ext cx="4639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Leg Clip Ar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44644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Mouth  Clip Ar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71287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x.couver.us/images/wristband/red_arm_band_for_sports_swea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3285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olgh.co.uk/images/11954449391541537067Gerald_G_Girl_Face_Cartoon_svg_hi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9766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Parrs Wood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qes</dc:creator>
  <cp:lastModifiedBy>HP</cp:lastModifiedBy>
  <cp:revision>21</cp:revision>
  <dcterms:created xsi:type="dcterms:W3CDTF">2010-11-02T11:55:15Z</dcterms:created>
  <dcterms:modified xsi:type="dcterms:W3CDTF">2010-11-02T20:33:25Z</dcterms:modified>
</cp:coreProperties>
</file>