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0B50-9FCF-490E-A831-B0E7C81A7FFE}" type="datetimeFigureOut">
              <a:rPr lang="en-GB" smtClean="0"/>
              <a:pPr/>
              <a:t>13/12/2012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7789-61E2-4AFF-B6F2-3012B5A1C96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Rounded Rectangle 149"/>
          <p:cNvSpPr/>
          <p:nvPr/>
        </p:nvSpPr>
        <p:spPr>
          <a:xfrm>
            <a:off x="1043608" y="-99392"/>
            <a:ext cx="6408712" cy="5373216"/>
          </a:xfrm>
          <a:prstGeom prst="roundRect">
            <a:avLst>
              <a:gd name="adj" fmla="val 559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1259632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io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Multiply 9"/>
          <p:cNvSpPr/>
          <p:nvPr/>
        </p:nvSpPr>
        <p:spPr>
          <a:xfrm>
            <a:off x="1259632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" name="Donut 11"/>
          <p:cNvSpPr/>
          <p:nvPr/>
        </p:nvSpPr>
        <p:spPr>
          <a:xfrm>
            <a:off x="1547664" y="158773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3275856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tu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8" name="Multiply 97"/>
          <p:cNvSpPr/>
          <p:nvPr/>
        </p:nvSpPr>
        <p:spPr>
          <a:xfrm>
            <a:off x="3275856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99" name="Donut 98"/>
          <p:cNvSpPr/>
          <p:nvPr/>
        </p:nvSpPr>
        <p:spPr>
          <a:xfrm>
            <a:off x="3563888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292080" y="44624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lui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3" name="Multiply 102"/>
          <p:cNvSpPr/>
          <p:nvPr/>
        </p:nvSpPr>
        <p:spPr>
          <a:xfrm>
            <a:off x="5292080" y="44624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4" name="Donut 103"/>
          <p:cNvSpPr/>
          <p:nvPr/>
        </p:nvSpPr>
        <p:spPr>
          <a:xfrm>
            <a:off x="5580112" y="186157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1259632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lei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8" name="Multiply 107"/>
          <p:cNvSpPr/>
          <p:nvPr/>
        </p:nvSpPr>
        <p:spPr>
          <a:xfrm>
            <a:off x="1259632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09" name="Donut 108"/>
          <p:cNvSpPr/>
          <p:nvPr/>
        </p:nvSpPr>
        <p:spPr>
          <a:xfrm>
            <a:off x="1547664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3275856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3" name="Multiply 112"/>
          <p:cNvSpPr/>
          <p:nvPr/>
        </p:nvSpPr>
        <p:spPr>
          <a:xfrm>
            <a:off x="3275856" y="17752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4" name="Donut 113"/>
          <p:cNvSpPr/>
          <p:nvPr/>
        </p:nvSpPr>
        <p:spPr>
          <a:xfrm>
            <a:off x="3563888" y="1916832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5292080" y="1772816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Lei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8" name="Multiply 117"/>
          <p:cNvSpPr/>
          <p:nvPr/>
        </p:nvSpPr>
        <p:spPr>
          <a:xfrm>
            <a:off x="5292080" y="1772816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19" name="Donut 118"/>
          <p:cNvSpPr/>
          <p:nvPr/>
        </p:nvSpPr>
        <p:spPr>
          <a:xfrm>
            <a:off x="5580112" y="19143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1259632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noi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3" name="Multiply 122"/>
          <p:cNvSpPr/>
          <p:nvPr/>
        </p:nvSpPr>
        <p:spPr>
          <a:xfrm>
            <a:off x="1259632" y="3575499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4" name="Donut 123"/>
          <p:cNvSpPr/>
          <p:nvPr/>
        </p:nvSpPr>
        <p:spPr>
          <a:xfrm>
            <a:off x="1547664" y="3645024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2339752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33164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3275856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voi</a:t>
            </a:r>
            <a:endParaRPr lang="en-GB" sz="54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28" name="Multiply 127"/>
          <p:cNvSpPr/>
          <p:nvPr/>
        </p:nvSpPr>
        <p:spPr>
          <a:xfrm>
            <a:off x="3275856" y="3501008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29" name="Donut 128"/>
          <p:cNvSpPr/>
          <p:nvPr/>
        </p:nvSpPr>
        <p:spPr>
          <a:xfrm>
            <a:off x="3563888" y="3714549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355976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3347864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5292080" y="3501008"/>
            <a:ext cx="1944216" cy="1628800"/>
          </a:xfrm>
          <a:prstGeom prst="roundRect">
            <a:avLst>
              <a:gd name="adj" fmla="val 6558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 err="1" smtClean="0"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loro</a:t>
            </a:r>
            <a:endParaRPr lang="en-GB" sz="4800" dirty="0">
              <a:solidFill>
                <a:schemeClr val="bg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3" name="Multiply 132"/>
          <p:cNvSpPr/>
          <p:nvPr/>
        </p:nvSpPr>
        <p:spPr>
          <a:xfrm>
            <a:off x="5364088" y="3530875"/>
            <a:ext cx="1872208" cy="1728192"/>
          </a:xfrm>
          <a:prstGeom prst="mathMultiply">
            <a:avLst/>
          </a:prstGeom>
          <a:solidFill>
            <a:srgbClr val="00CC00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4" name="Donut 133"/>
          <p:cNvSpPr/>
          <p:nvPr/>
        </p:nvSpPr>
        <p:spPr>
          <a:xfrm>
            <a:off x="5652120" y="3672408"/>
            <a:ext cx="1345650" cy="1370635"/>
          </a:xfrm>
          <a:prstGeom prst="donu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>
              <a:latin typeface="Comic Sans MS" pitchFamily="66" charset="0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6372200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x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5364088" y="9261648"/>
            <a:ext cx="100811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</a:t>
            </a:r>
            <a:endParaRPr lang="en-GB" sz="16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8100392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x</a:t>
            </a:r>
            <a:endParaRPr lang="en-GB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7668344" y="5877272"/>
            <a:ext cx="43204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85000"/>
                    <a:lumOff val="15000"/>
                  </a:schemeClr>
                </a:solidFill>
              </a:rPr>
              <a:t>o</a:t>
            </a:r>
          </a:p>
        </p:txBody>
      </p:sp>
      <p:sp>
        <p:nvSpPr>
          <p:cNvPr id="140" name="Rectangle 139"/>
          <p:cNvSpPr/>
          <p:nvPr/>
        </p:nvSpPr>
        <p:spPr>
          <a:xfrm>
            <a:off x="7668344" y="1844824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7668344" y="2204864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7668344" y="3068960"/>
            <a:ext cx="86409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0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7668344" y="3429000"/>
            <a:ext cx="86409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7524328" y="1412776"/>
            <a:ext cx="147565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Il </a:t>
            </a:r>
            <a:r>
              <a:rPr lang="en-GB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punteggio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7668344" y="6309320"/>
            <a:ext cx="891208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RESET</a:t>
            </a:r>
            <a:endParaRPr lang="en-GB" sz="105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3" dur="1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5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90" dur="1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92" dur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98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0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000"/>
                            </p:stCondLst>
                            <p:childTnLst>
                              <p:par>
                                <p:cTn id="107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7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37" dur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39" dur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4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7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8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000"/>
                            </p:stCondLst>
                            <p:childTnLst>
                              <p:par>
                                <p:cTn id="154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3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64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000"/>
                            </p:stCondLst>
                            <p:childTnLst>
                              <p:par>
                                <p:cTn id="16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1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184" dur="1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18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186" dur="1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2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4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95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6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000"/>
                            </p:stCondLst>
                            <p:childTnLst>
                              <p:par>
                                <p:cTn id="19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000"/>
                            </p:stCondLst>
                            <p:childTnLst>
                              <p:par>
                                <p:cTn id="201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0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0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1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2000"/>
                            </p:stCondLst>
                            <p:childTnLst>
                              <p:par>
                                <p:cTn id="2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2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31" dur="1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33" dur="1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39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42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2000"/>
                            </p:stCondLst>
                            <p:childTnLst>
                              <p:par>
                                <p:cTn id="248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50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1" fill="hold">
                      <p:stCondLst>
                        <p:cond delay="0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7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58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00"/>
                            </p:stCondLst>
                            <p:childTnLst>
                              <p:par>
                                <p:cTn id="26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2000"/>
                            </p:stCondLst>
                            <p:childTnLst>
                              <p:par>
                                <p:cTn id="2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27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27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278" dur="1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2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280" dur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8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289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0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2000"/>
                            </p:stCondLst>
                            <p:childTnLst>
                              <p:par>
                                <p:cTn id="29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2000"/>
                            </p:stCondLst>
                            <p:childTnLst>
                              <p:par>
                                <p:cTn id="295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0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04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05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2000"/>
                            </p:stCondLst>
                            <p:childTnLst>
                              <p:par>
                                <p:cTn id="30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1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25" dur="1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27" dur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33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5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6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3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2000"/>
                            </p:stCondLst>
                            <p:childTnLst>
                              <p:par>
                                <p:cTn id="342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4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1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52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2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2000"/>
                            </p:stCondLst>
                            <p:childTnLst>
                              <p:par>
                                <p:cTn id="35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60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1" fill="hold">
                      <p:stCondLst>
                        <p:cond delay="0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36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372" dur="1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3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374" dur="1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75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6" fill="hold">
                      <p:stCondLst>
                        <p:cond delay="0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80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82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83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5" fill="hold">
                            <p:stCondLst>
                              <p:cond delay="2000"/>
                            </p:stCondLst>
                            <p:childTnLst>
                              <p:par>
                                <p:cTn id="38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8" fill="hold">
                            <p:stCondLst>
                              <p:cond delay="2000"/>
                            </p:stCondLst>
                            <p:childTnLst>
                              <p:par>
                                <p:cTn id="389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91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2" fill="hold">
                      <p:stCondLst>
                        <p:cond delay="0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396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8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99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2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2000"/>
                            </p:stCondLst>
                            <p:childTnLst>
                              <p:par>
                                <p:cTn id="40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2000"/>
                            </p:stCondLst>
                            <p:childTnLst>
                              <p:par>
                                <p:cTn id="4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mph" presetSubtype="2" repeatCount="indefinite" autoRev="1" fill="remove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>
                                      <p:cBhvr>
                                        <p:cTn id="41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056E-7 L 0.00399 -0.55065 " pathEditMode="relative" rAng="0" ptsTypes="AA">
                                      <p:cBhvr>
                                        <p:cTn id="419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  <p:par>
                                <p:cTn id="4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056E-7 L 0.00399 -0.55065 " pathEditMode="relative" rAng="0" ptsTypes="AA">
                                      <p:cBhvr>
                                        <p:cTn id="421" dur="1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2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2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30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1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3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2000"/>
                            </p:stCondLst>
                            <p:childTnLst>
                              <p:par>
                                <p:cTn id="436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443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5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446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1" fill="hold">
                            <p:stCondLst>
                              <p:cond delay="2000"/>
                            </p:stCondLst>
                            <p:childTnLst>
                              <p:par>
                                <p:cTn id="45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54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5" fill="hold">
                      <p:stCondLst>
                        <p:cond delay="0"/>
                      </p:stCondLst>
                      <p:childTnLst>
                        <p:par>
                          <p:cTn id="456" fill="hold">
                            <p:stCondLst>
                              <p:cond delay="0"/>
                            </p:stCondLst>
                            <p:childTnLst>
                              <p:par>
                                <p:cTn id="457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0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2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5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6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7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8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9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0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1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2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3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75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6" fill="hold">
                      <p:stCondLst>
                        <p:cond delay="0"/>
                      </p:stCondLst>
                      <p:childTnLst>
                        <p:par>
                          <p:cTn id="477" fill="hold">
                            <p:stCondLst>
                              <p:cond delay="0"/>
                            </p:stCondLst>
                            <p:childTnLst>
                              <p:par>
                                <p:cTn id="478" presetID="35" presetClass="emph" presetSubtype="0" repeatCount="1200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9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1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6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8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0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1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2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3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4" presetID="35" presetClass="emph" presetSubtype="0" repeatCount="1200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6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7" fill="hold">
                      <p:stCondLst>
                        <p:cond delay="0"/>
                      </p:stCondLst>
                      <p:childTnLst>
                        <p:par>
                          <p:cTn id="498" fill="hold">
                            <p:stCondLst>
                              <p:cond delay="0"/>
                            </p:stCondLst>
                            <p:childTnLst>
                              <p:par>
                                <p:cTn id="4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0"/>
                            </p:stCondLst>
                            <p:childTnLst>
                              <p:par>
                                <p:cTn id="50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4" fill="hold">
                      <p:stCondLst>
                        <p:cond delay="indefinite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0" fill="hold">
                      <p:stCondLst>
                        <p:cond delay="indefinite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0"/>
                            </p:stCondLst>
                            <p:childTnLst>
                              <p:par>
                                <p:cTn id="523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  <p:bldP spid="10" grpId="1" animBg="1"/>
      <p:bldP spid="10" grpId="2" animBg="1"/>
      <p:bldP spid="12" grpId="0" animBg="1"/>
      <p:bldP spid="12" grpId="1" animBg="1"/>
      <p:bldP spid="12" grpId="2" animBg="1"/>
      <p:bldP spid="45" grpId="0" animBg="1"/>
      <p:bldP spid="45" grpId="1" animBg="1"/>
      <p:bldP spid="45" grpId="2" animBg="1"/>
      <p:bldP spid="45" grpId="3" animBg="1"/>
      <p:bldP spid="46" grpId="0" animBg="1"/>
      <p:bldP spid="46" grpId="1" animBg="1"/>
      <p:bldP spid="46" grpId="2" animBg="1"/>
      <p:bldP spid="46" grpId="3" animBg="1"/>
      <p:bldP spid="97" grpId="0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0" grpId="3" animBg="1"/>
      <p:bldP spid="101" grpId="0" animBg="1"/>
      <p:bldP spid="101" grpId="1" animBg="1"/>
      <p:bldP spid="101" grpId="2" animBg="1"/>
      <p:bldP spid="101" grpId="3" animBg="1"/>
      <p:bldP spid="102" grpId="0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5" grpId="3" animBg="1"/>
      <p:bldP spid="106" grpId="0" animBg="1"/>
      <p:bldP spid="106" grpId="1" animBg="1"/>
      <p:bldP spid="106" grpId="2" animBg="1"/>
      <p:bldP spid="106" grpId="3" animBg="1"/>
      <p:bldP spid="107" grpId="0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0" grpId="3" animBg="1"/>
      <p:bldP spid="111" grpId="0" animBg="1"/>
      <p:bldP spid="111" grpId="1" animBg="1"/>
      <p:bldP spid="111" grpId="2" animBg="1"/>
      <p:bldP spid="111" grpId="3" animBg="1"/>
      <p:bldP spid="112" grpId="0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  <p:bldP spid="115" grpId="3" animBg="1"/>
      <p:bldP spid="116" grpId="0" animBg="1"/>
      <p:bldP spid="116" grpId="1" animBg="1"/>
      <p:bldP spid="116" grpId="2" animBg="1"/>
      <p:bldP spid="116" grpId="3" animBg="1"/>
      <p:bldP spid="117" grpId="0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120" grpId="3" animBg="1"/>
      <p:bldP spid="121" grpId="0" animBg="1"/>
      <p:bldP spid="121" grpId="1" animBg="1"/>
      <p:bldP spid="121" grpId="2" animBg="1"/>
      <p:bldP spid="121" grpId="3" animBg="1"/>
      <p:bldP spid="122" grpId="0" animBg="1"/>
      <p:bldP spid="123" grpId="0" animBg="1"/>
      <p:bldP spid="123" grpId="1" animBg="1"/>
      <p:bldP spid="124" grpId="0" animBg="1"/>
      <p:bldP spid="124" grpId="1" animBg="1"/>
      <p:bldP spid="124" grpId="2" animBg="1"/>
      <p:bldP spid="125" grpId="0" animBg="1"/>
      <p:bldP spid="125" grpId="1" animBg="1"/>
      <p:bldP spid="125" grpId="2" animBg="1"/>
      <p:bldP spid="125" grpId="3" animBg="1"/>
      <p:bldP spid="126" grpId="0" animBg="1"/>
      <p:bldP spid="126" grpId="1" animBg="1"/>
      <p:bldP spid="126" grpId="2" animBg="1"/>
      <p:bldP spid="126" grpId="3" animBg="1"/>
      <p:bldP spid="127" grpId="0" animBg="1"/>
      <p:bldP spid="128" grpId="0" animBg="1"/>
      <p:bldP spid="128" grpId="1" animBg="1"/>
      <p:bldP spid="128" grpId="2" animBg="1"/>
      <p:bldP spid="129" grpId="0" animBg="1"/>
      <p:bldP spid="129" grpId="1" animBg="1"/>
      <p:bldP spid="129" grpId="2" animBg="1"/>
      <p:bldP spid="130" grpId="0" animBg="1"/>
      <p:bldP spid="130" grpId="1" animBg="1"/>
      <p:bldP spid="130" grpId="2" animBg="1"/>
      <p:bldP spid="130" grpId="3" animBg="1"/>
      <p:bldP spid="131" grpId="0" animBg="1"/>
      <p:bldP spid="131" grpId="1" animBg="1"/>
      <p:bldP spid="131" grpId="2" animBg="1"/>
      <p:bldP spid="131" grpId="3" animBg="1"/>
      <p:bldP spid="132" grpId="0" animBg="1"/>
      <p:bldP spid="133" grpId="0" animBg="1"/>
      <p:bldP spid="133" grpId="1" animBg="1"/>
      <p:bldP spid="133" grpId="2" animBg="1"/>
      <p:bldP spid="134" grpId="0" animBg="1"/>
      <p:bldP spid="134" grpId="1" animBg="1"/>
      <p:bldP spid="134" grpId="2" animBg="1"/>
      <p:bldP spid="135" grpId="0" animBg="1"/>
      <p:bldP spid="135" grpId="1" animBg="1"/>
      <p:bldP spid="135" grpId="2" animBg="1"/>
      <p:bldP spid="135" grpId="3" animBg="1"/>
      <p:bldP spid="136" grpId="0" animBg="1"/>
      <p:bldP spid="136" grpId="1" animBg="1"/>
      <p:bldP spid="136" grpId="2" animBg="1"/>
      <p:bldP spid="136" grpId="3" animBg="1"/>
      <p:bldP spid="141" grpId="0" animBg="1"/>
      <p:bldP spid="141" grpId="1" animBg="1"/>
      <p:bldP spid="143" grpId="0" animBg="1"/>
      <p:bldP spid="143" grpId="1" animBg="1"/>
      <p:bldP spid="144" grpId="0" animBg="1"/>
      <p:bldP spid="144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40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</dc:creator>
  <cp:lastModifiedBy>Elaine</cp:lastModifiedBy>
  <cp:revision>12</cp:revision>
  <dcterms:created xsi:type="dcterms:W3CDTF">2012-12-13T21:04:35Z</dcterms:created>
  <dcterms:modified xsi:type="dcterms:W3CDTF">2012-12-13T22:06:27Z</dcterms:modified>
</cp:coreProperties>
</file>