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65" r:id="rId12"/>
    <p:sldId id="266" r:id="rId13"/>
    <p:sldId id="268" r:id="rId14"/>
    <p:sldId id="269" r:id="rId15"/>
    <p:sldId id="270" r:id="rId16"/>
    <p:sldId id="272" r:id="rId17"/>
    <p:sldId id="271" r:id="rId18"/>
    <p:sldId id="273" r:id="rId19"/>
    <p:sldId id="274" r:id="rId20"/>
    <p:sldId id="275" r:id="rId21"/>
    <p:sldId id="276" r:id="rId22"/>
    <p:sldId id="277" r:id="rId23"/>
    <p:sldId id="280" r:id="rId24"/>
    <p:sldId id="278" r:id="rId25"/>
    <p:sldId id="286" r:id="rId26"/>
    <p:sldId id="279" r:id="rId27"/>
    <p:sldId id="281" r:id="rId28"/>
    <p:sldId id="282" r:id="rId29"/>
    <p:sldId id="283" r:id="rId30"/>
    <p:sldId id="284" r:id="rId31"/>
    <p:sldId id="285" r:id="rId32"/>
    <p:sldId id="287" r:id="rId33"/>
    <p:sldId id="293" r:id="rId3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484" autoAdjust="0"/>
    <p:restoredTop sz="96389" autoAdjust="0"/>
  </p:normalViewPr>
  <p:slideViewPr>
    <p:cSldViewPr snapToGrid="0" snapToObjects="1">
      <p:cViewPr varScale="1">
        <p:scale>
          <a:sx n="148" d="100"/>
          <a:sy n="148" d="100"/>
        </p:scale>
        <p:origin x="-912" y="-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printerSettings" Target="printerSettings/printerSettings1.bin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viewProps" Target="viewProps.xml"/><Relationship Id="rId38" Type="http://schemas.openxmlformats.org/officeDocument/2006/relationships/theme" Target="theme/theme1.xml"/><Relationship Id="rId3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F7DFC-DA94-8544-BC82-5D07EE683322}" type="datetimeFigureOut">
              <a:rPr lang="en-US" smtClean="0"/>
              <a:t>22/06/2013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5E26C-DF2B-B64C-9041-40150E48FD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026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F7DFC-DA94-8544-BC82-5D07EE683322}" type="datetimeFigureOut">
              <a:rPr lang="en-US" smtClean="0"/>
              <a:t>22/06/2013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5E26C-DF2B-B64C-9041-40150E48FD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302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F7DFC-DA94-8544-BC82-5D07EE683322}" type="datetimeFigureOut">
              <a:rPr lang="en-US" smtClean="0"/>
              <a:t>22/06/2013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5E26C-DF2B-B64C-9041-40150E48FD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6540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F7DFC-DA94-8544-BC82-5D07EE683322}" type="datetimeFigureOut">
              <a:rPr lang="en-US" smtClean="0"/>
              <a:t>22/06/2013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5E26C-DF2B-B64C-9041-40150E48FD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034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F7DFC-DA94-8544-BC82-5D07EE683322}" type="datetimeFigureOut">
              <a:rPr lang="en-US" smtClean="0"/>
              <a:t>22/06/2013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5E26C-DF2B-B64C-9041-40150E48FD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937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F7DFC-DA94-8544-BC82-5D07EE683322}" type="datetimeFigureOut">
              <a:rPr lang="en-US" smtClean="0"/>
              <a:t>22/06/2013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5E26C-DF2B-B64C-9041-40150E48FD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4927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F7DFC-DA94-8544-BC82-5D07EE683322}" type="datetimeFigureOut">
              <a:rPr lang="en-US" smtClean="0"/>
              <a:t>22/06/2013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5E26C-DF2B-B64C-9041-40150E48FD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8315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F7DFC-DA94-8544-BC82-5D07EE683322}" type="datetimeFigureOut">
              <a:rPr lang="en-US" smtClean="0"/>
              <a:t>22/06/2013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5E26C-DF2B-B64C-9041-40150E48FD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1798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F7DFC-DA94-8544-BC82-5D07EE683322}" type="datetimeFigureOut">
              <a:rPr lang="en-US" smtClean="0"/>
              <a:t>22/06/2013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5E26C-DF2B-B64C-9041-40150E48FD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037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F7DFC-DA94-8544-BC82-5D07EE683322}" type="datetimeFigureOut">
              <a:rPr lang="en-US" smtClean="0"/>
              <a:t>22/06/2013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5E26C-DF2B-B64C-9041-40150E48FD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5599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F7DFC-DA94-8544-BC82-5D07EE683322}" type="datetimeFigureOut">
              <a:rPr lang="en-US" smtClean="0"/>
              <a:t>22/06/2013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5E26C-DF2B-B64C-9041-40150E48FD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863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BF7DFC-DA94-8544-BC82-5D07EE683322}" type="datetimeFigureOut">
              <a:rPr lang="en-US" smtClean="0"/>
              <a:t>22/06/2013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D5E26C-DF2B-B64C-9041-40150E48FD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282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1648" y="2531729"/>
            <a:ext cx="4772427" cy="1110110"/>
          </a:xfrm>
        </p:spPr>
        <p:txBody>
          <a:bodyPr>
            <a:noAutofit/>
          </a:bodyPr>
          <a:lstStyle/>
          <a:p>
            <a:r>
              <a:rPr lang="en-US" sz="9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Case Study Report Writing </a:t>
            </a:r>
            <a:endParaRPr lang="en-US" sz="96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07601" y="5264074"/>
            <a:ext cx="6400800" cy="1752600"/>
          </a:xfrm>
        </p:spPr>
        <p:txBody>
          <a:bodyPr/>
          <a:lstStyle/>
          <a:p>
            <a:r>
              <a:rPr lang="en-US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Richard Galletly</a:t>
            </a:r>
          </a:p>
        </p:txBody>
      </p:sp>
    </p:spTree>
    <p:extLst>
      <p:ext uri="{BB962C8B-B14F-4D97-AF65-F5344CB8AC3E}">
        <p14:creationId xmlns:p14="http://schemas.microsoft.com/office/powerpoint/2010/main" val="21800085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00" y="0"/>
            <a:ext cx="78533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3521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5900"/>
            <a:ext cx="9144000" cy="6423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0180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993" y="202441"/>
            <a:ext cx="8770904" cy="614253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970380" y="6433640"/>
            <a:ext cx="2760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University of Reading,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05627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58800"/>
            <a:ext cx="9144000" cy="572221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528250" y="6326809"/>
            <a:ext cx="13683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Flax.nzdl.org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28177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68400"/>
            <a:ext cx="9144000" cy="450971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528250" y="6326809"/>
            <a:ext cx="13683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Flax.nzdl.org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67191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0" y="0"/>
            <a:ext cx="9083334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528250" y="6326809"/>
            <a:ext cx="13683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Flax.nzdl.org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3815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043636"/>
            <a:ext cx="9156945" cy="4796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7495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3136" y="0"/>
            <a:ext cx="4002374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64694" y="2101024"/>
            <a:ext cx="2467342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Problem statement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Analysis of data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Alternative solutions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Recommendations</a:t>
            </a:r>
          </a:p>
          <a:p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3287864" y="3335522"/>
            <a:ext cx="1364997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080165" y="569769"/>
            <a:ext cx="10063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“Moves”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2529" y="6441188"/>
            <a:ext cx="1452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Nathan, 2010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2728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93726"/>
            <a:ext cx="9124382" cy="512445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91559" y="6441188"/>
            <a:ext cx="1452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Nathan, 2010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75352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912233"/>
            <a:ext cx="9106317" cy="488041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91559" y="6441188"/>
            <a:ext cx="1452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Nathan, 2010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65140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700" y="0"/>
            <a:ext cx="88445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2615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0"/>
            <a:ext cx="6641105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91559" y="6441188"/>
            <a:ext cx="1452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Nathan, 2010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320478" y="819043"/>
            <a:ext cx="11869" cy="5622145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41630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73200"/>
            <a:ext cx="9144000" cy="390158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5999" y="6291199"/>
            <a:ext cx="804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UEFAP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62719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762000"/>
            <a:ext cx="8978900" cy="53213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5999" y="6291199"/>
            <a:ext cx="804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UEFAP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99283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700" y="0"/>
            <a:ext cx="88445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1782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3200" y="0"/>
            <a:ext cx="61906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9702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174" y="0"/>
            <a:ext cx="8686800" cy="6804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8315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0"/>
            <a:ext cx="65477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6242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504732"/>
            <a:ext cx="8941657" cy="3741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31031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7300" y="977900"/>
            <a:ext cx="6616700" cy="488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1759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153" y="693845"/>
            <a:ext cx="8290310" cy="5404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1098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2300"/>
            <a:ext cx="9144000" cy="5606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8672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4467" y="274637"/>
            <a:ext cx="6696997" cy="5649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29777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4463" y="401239"/>
            <a:ext cx="7068132" cy="5913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24519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030" y="363392"/>
            <a:ext cx="7904517" cy="5892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59173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37947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 flipH="1" flipV="1">
            <a:off x="5412512" y="2184114"/>
            <a:ext cx="2112780" cy="70034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45861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37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9135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7800"/>
            <a:ext cx="9144000" cy="6497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1590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87688" y="1155699"/>
            <a:ext cx="10239677" cy="3947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6167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9600"/>
            <a:ext cx="9144000" cy="5621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2083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0"/>
            <a:ext cx="62484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61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900" y="0"/>
            <a:ext cx="81853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7122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</TotalTime>
  <Words>39</Words>
  <Application>Microsoft Macintosh PowerPoint</Application>
  <PresentationFormat>On-screen Show (4:3)</PresentationFormat>
  <Paragraphs>21</Paragraphs>
  <Slides>33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Case Study Report Writing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Case Study Report Writing 1</dc:title>
  <dc:creator>Richard Galletly</dc:creator>
  <cp:lastModifiedBy>Richard Galletly</cp:lastModifiedBy>
  <cp:revision>12</cp:revision>
  <dcterms:created xsi:type="dcterms:W3CDTF">2013-06-22T15:45:14Z</dcterms:created>
  <dcterms:modified xsi:type="dcterms:W3CDTF">2013-06-22T18:09:21Z</dcterms:modified>
</cp:coreProperties>
</file>