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7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7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6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08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3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4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2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0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9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141E-D6AB-4306-BE87-8C9F65B986F6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7A1D-CB51-448B-A1A8-355D10813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5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Comparativos</a:t>
            </a:r>
            <a:r>
              <a:rPr lang="en-GB" dirty="0" smtClean="0"/>
              <a:t> y </a:t>
            </a:r>
            <a:r>
              <a:rPr lang="en-GB" dirty="0" err="1" smtClean="0"/>
              <a:t>superaltivos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174875"/>
            <a:ext cx="4245868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800" b="1" dirty="0" smtClean="0"/>
              <a:t>More than</a:t>
            </a:r>
          </a:p>
          <a:p>
            <a:r>
              <a:rPr lang="en-GB" sz="2800" b="1" dirty="0" smtClean="0"/>
              <a:t>More than with </a:t>
            </a:r>
            <a:r>
              <a:rPr lang="en-GB" sz="2800" b="1" dirty="0" smtClean="0">
                <a:solidFill>
                  <a:srgbClr val="FF0000"/>
                </a:solidFill>
              </a:rPr>
              <a:t>numbers.</a:t>
            </a:r>
          </a:p>
          <a:p>
            <a:r>
              <a:rPr lang="en-GB" sz="2800" b="1" dirty="0" smtClean="0"/>
              <a:t>Less than</a:t>
            </a:r>
          </a:p>
          <a:p>
            <a:r>
              <a:rPr lang="en-GB" sz="2800" b="1" dirty="0" smtClean="0"/>
              <a:t>Less than with </a:t>
            </a:r>
            <a:r>
              <a:rPr lang="en-GB" sz="2800" b="1" dirty="0" smtClean="0">
                <a:solidFill>
                  <a:srgbClr val="FF0000"/>
                </a:solidFill>
              </a:rPr>
              <a:t>numbers</a:t>
            </a:r>
          </a:p>
          <a:p>
            <a:r>
              <a:rPr lang="en-GB" sz="2800" b="1" dirty="0" smtClean="0"/>
              <a:t>As …… as (</a:t>
            </a:r>
            <a:r>
              <a:rPr lang="en-GB" sz="2800" b="1" dirty="0" smtClean="0">
                <a:solidFill>
                  <a:srgbClr val="00B0F0"/>
                </a:solidFill>
              </a:rPr>
              <a:t>with nouns</a:t>
            </a:r>
            <a:r>
              <a:rPr lang="en-GB" sz="2800" b="1" dirty="0" smtClean="0"/>
              <a:t>)</a:t>
            </a:r>
          </a:p>
          <a:p>
            <a:r>
              <a:rPr lang="en-GB" sz="2800" b="1" dirty="0" smtClean="0"/>
              <a:t>As…….as (with adjectives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3200" b="1" dirty="0" err="1"/>
              <a:t>m</a:t>
            </a:r>
            <a:r>
              <a:rPr lang="en-GB" sz="3200" b="1" dirty="0" err="1" smtClean="0"/>
              <a:t>ás</a:t>
            </a:r>
            <a:r>
              <a:rPr lang="en-GB" sz="3200" b="1" dirty="0" smtClean="0"/>
              <a:t> ………. </a:t>
            </a:r>
            <a:r>
              <a:rPr lang="en-GB" sz="3200" b="1" dirty="0" err="1" smtClean="0"/>
              <a:t>que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err="1" smtClean="0"/>
              <a:t>más</a:t>
            </a:r>
            <a:r>
              <a:rPr lang="en-GB" sz="3200" b="1" dirty="0" smtClean="0"/>
              <a:t> ……  </a:t>
            </a:r>
            <a:r>
              <a:rPr lang="en-GB" sz="3200" b="1" dirty="0" smtClean="0">
                <a:solidFill>
                  <a:srgbClr val="FF0000"/>
                </a:solidFill>
              </a:rPr>
              <a:t>de</a:t>
            </a:r>
          </a:p>
          <a:p>
            <a:pPr marL="0" indent="0">
              <a:buNone/>
            </a:pPr>
            <a:r>
              <a:rPr lang="en-GB" sz="3200" b="1" dirty="0" err="1"/>
              <a:t>m</a:t>
            </a:r>
            <a:r>
              <a:rPr lang="en-GB" sz="3200" b="1" dirty="0" err="1" smtClean="0"/>
              <a:t>enos</a:t>
            </a:r>
            <a:r>
              <a:rPr lang="en-GB" sz="3200" b="1" dirty="0" smtClean="0"/>
              <a:t> …….</a:t>
            </a:r>
            <a:r>
              <a:rPr lang="en-GB" sz="3200" b="1" dirty="0" err="1" smtClean="0"/>
              <a:t>que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err="1"/>
              <a:t>m</a:t>
            </a:r>
            <a:r>
              <a:rPr lang="en-GB" sz="3200" b="1" dirty="0" err="1" smtClean="0"/>
              <a:t>enos</a:t>
            </a:r>
            <a:r>
              <a:rPr lang="en-GB" sz="3200" b="1" dirty="0" smtClean="0"/>
              <a:t> …… </a:t>
            </a:r>
            <a:r>
              <a:rPr lang="en-GB" sz="3200" b="1" dirty="0" smtClean="0">
                <a:solidFill>
                  <a:srgbClr val="FF0000"/>
                </a:solidFill>
              </a:rPr>
              <a:t>de</a:t>
            </a:r>
          </a:p>
          <a:p>
            <a:pPr marL="0" indent="0">
              <a:buNone/>
            </a:pPr>
            <a:r>
              <a:rPr lang="en-GB" sz="3200" b="1" dirty="0" err="1"/>
              <a:t>t</a:t>
            </a:r>
            <a:r>
              <a:rPr lang="en-GB" sz="3200" b="1" dirty="0" err="1" smtClean="0"/>
              <a:t>ant</a:t>
            </a:r>
            <a:r>
              <a:rPr lang="en-GB" sz="3200" b="1" dirty="0" err="1" smtClean="0">
                <a:solidFill>
                  <a:srgbClr val="00B0F0"/>
                </a:solidFill>
              </a:rPr>
              <a:t>os</a:t>
            </a:r>
            <a:r>
              <a:rPr lang="en-GB" sz="3200" b="1" dirty="0" smtClean="0"/>
              <a:t> (</a:t>
            </a:r>
            <a:r>
              <a:rPr lang="en-GB" sz="3200" b="1" dirty="0" smtClean="0">
                <a:solidFill>
                  <a:srgbClr val="00B0F0"/>
                </a:solidFill>
              </a:rPr>
              <a:t>as</a:t>
            </a:r>
            <a:r>
              <a:rPr lang="en-GB" sz="3200" b="1" dirty="0" smtClean="0"/>
              <a:t>)….</a:t>
            </a:r>
            <a:r>
              <a:rPr lang="en-GB" sz="3200" b="1" smtClean="0"/>
              <a:t>como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/>
              <a:t>t</a:t>
            </a:r>
            <a:r>
              <a:rPr lang="en-GB" sz="3200" b="1" dirty="0" smtClean="0"/>
              <a:t>an…… </a:t>
            </a:r>
            <a:r>
              <a:rPr lang="en-GB" sz="3200" b="1" dirty="0" err="1" smtClean="0"/>
              <a:t>como</a:t>
            </a:r>
            <a:endParaRPr lang="en-GB" sz="3200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9500"/>
            <a:ext cx="3888432" cy="11332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err="1"/>
              <a:t>I</a:t>
            </a:r>
            <a:r>
              <a:rPr lang="en-GB" b="1" dirty="0" err="1" smtClean="0"/>
              <a:t>rregulares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2948136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400" b="1" dirty="0" err="1" smtClean="0"/>
              <a:t>Menor</a:t>
            </a:r>
            <a:endParaRPr lang="en-GB" sz="4400" b="1" dirty="0" smtClean="0"/>
          </a:p>
          <a:p>
            <a:r>
              <a:rPr lang="en-GB" sz="4400" b="1" dirty="0" smtClean="0"/>
              <a:t>Mayor</a:t>
            </a:r>
          </a:p>
          <a:p>
            <a:r>
              <a:rPr lang="en-GB" sz="4400" b="1" dirty="0" err="1" smtClean="0"/>
              <a:t>Mejor</a:t>
            </a:r>
            <a:endParaRPr lang="en-GB" sz="4400" b="1" dirty="0" smtClean="0"/>
          </a:p>
          <a:p>
            <a:r>
              <a:rPr lang="en-GB" sz="4400" b="1" dirty="0" err="1"/>
              <a:t>P</a:t>
            </a:r>
            <a:r>
              <a:rPr lang="en-GB" sz="4400" b="1" dirty="0" err="1" smtClean="0"/>
              <a:t>eor</a:t>
            </a:r>
            <a:endParaRPr lang="en-GB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400" b="1" dirty="0" smtClean="0"/>
              <a:t>El / la </a:t>
            </a:r>
            <a:r>
              <a:rPr lang="en-GB" sz="4400" b="1" dirty="0" err="1" smtClean="0"/>
              <a:t>menor</a:t>
            </a:r>
            <a:endParaRPr lang="en-GB" sz="4400" b="1" dirty="0" smtClean="0"/>
          </a:p>
          <a:p>
            <a:r>
              <a:rPr lang="en-GB" sz="4400" b="1" dirty="0" smtClean="0"/>
              <a:t>El / la mayor</a:t>
            </a:r>
          </a:p>
          <a:p>
            <a:r>
              <a:rPr lang="en-GB" sz="4400" b="1" dirty="0" smtClean="0"/>
              <a:t>El / la </a:t>
            </a:r>
            <a:r>
              <a:rPr lang="en-GB" sz="4400" b="1" dirty="0" err="1" smtClean="0"/>
              <a:t>mejor</a:t>
            </a:r>
            <a:endParaRPr lang="en-GB" sz="4400" b="1" dirty="0" smtClean="0"/>
          </a:p>
          <a:p>
            <a:r>
              <a:rPr lang="en-GB" sz="4400" b="1" dirty="0" smtClean="0"/>
              <a:t>El / la </a:t>
            </a:r>
            <a:r>
              <a:rPr lang="en-GB" sz="4400" b="1" dirty="0" err="1" smtClean="0"/>
              <a:t>peor</a:t>
            </a:r>
            <a:endParaRPr lang="en-GB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2045" y="2564904"/>
            <a:ext cx="1152128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mas</a:t>
            </a:r>
            <a:endParaRPr lang="en-GB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045" y="2564904"/>
            <a:ext cx="1152129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2045" y="2564904"/>
            <a:ext cx="1152129" cy="936104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2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6089"/>
            <a:ext cx="4320480" cy="8429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err="1" smtClean="0"/>
              <a:t>superaltivos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7664" y="2204864"/>
            <a:ext cx="6120680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800" b="1" dirty="0" smtClean="0"/>
              <a:t>The most important city.</a:t>
            </a:r>
          </a:p>
          <a:p>
            <a:r>
              <a:rPr lang="en-GB" sz="2800" b="1" dirty="0"/>
              <a:t>La ciudad </a:t>
            </a:r>
            <a:r>
              <a:rPr lang="en-GB" sz="2800" b="1" dirty="0" err="1"/>
              <a:t>más</a:t>
            </a:r>
            <a:r>
              <a:rPr lang="en-GB" sz="2800" b="1" dirty="0"/>
              <a:t> </a:t>
            </a:r>
            <a:r>
              <a:rPr lang="en-GB" sz="2800" b="1" dirty="0" err="1"/>
              <a:t>importante</a:t>
            </a:r>
            <a:r>
              <a:rPr lang="en-GB" sz="2800" b="1" dirty="0" smtClean="0"/>
              <a:t>.</a:t>
            </a:r>
          </a:p>
          <a:p>
            <a:r>
              <a:rPr lang="en-GB" sz="2800" b="1" dirty="0" smtClean="0"/>
              <a:t>The most intelligent boy</a:t>
            </a:r>
          </a:p>
          <a:p>
            <a:r>
              <a:rPr lang="en-GB" sz="2800" b="1" dirty="0" smtClean="0"/>
              <a:t>El </a:t>
            </a:r>
            <a:r>
              <a:rPr lang="en-GB" sz="2800" b="1" dirty="0" err="1" smtClean="0"/>
              <a:t>chico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más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inteligente</a:t>
            </a:r>
            <a:r>
              <a:rPr lang="en-GB" sz="2800" b="1" dirty="0" smtClean="0"/>
              <a:t>.</a:t>
            </a:r>
          </a:p>
          <a:p>
            <a:r>
              <a:rPr lang="en-GB" sz="2800" b="1" dirty="0" smtClean="0"/>
              <a:t>The best player</a:t>
            </a:r>
          </a:p>
          <a:p>
            <a:r>
              <a:rPr lang="en-GB" sz="2800" b="1" dirty="0" smtClean="0"/>
              <a:t>El </a:t>
            </a:r>
            <a:r>
              <a:rPr lang="en-GB" sz="2800" b="1" dirty="0" err="1" smtClean="0"/>
              <a:t>mejor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jugador</a:t>
            </a:r>
            <a:r>
              <a:rPr lang="en-GB" sz="2800" b="1" dirty="0" smtClean="0"/>
              <a:t>/la </a:t>
            </a:r>
            <a:r>
              <a:rPr lang="en-GB" sz="2800" b="1" dirty="0" err="1" smtClean="0"/>
              <a:t>mejor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jugadora</a:t>
            </a:r>
            <a:endParaRPr lang="en-GB" sz="2800" b="1" dirty="0" smtClean="0"/>
          </a:p>
          <a:p>
            <a:endParaRPr lang="en-GB" sz="2800" b="1" dirty="0" smtClean="0"/>
          </a:p>
          <a:p>
            <a:endParaRPr lang="en-GB" sz="2800" b="1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4595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Biggest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145952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smallest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6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748464" cy="604867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El </a:t>
            </a:r>
            <a:r>
              <a:rPr lang="en-GB" sz="2800" b="1" dirty="0" err="1" smtClean="0">
                <a:solidFill>
                  <a:schemeClr val="tx1"/>
                </a:solidFill>
              </a:rPr>
              <a:t>español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interesante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la </a:t>
            </a:r>
            <a:r>
              <a:rPr lang="en-GB" sz="2800" b="1" dirty="0" err="1" smtClean="0">
                <a:solidFill>
                  <a:schemeClr val="tx1"/>
                </a:solidFill>
              </a:rPr>
              <a:t>historia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El </a:t>
            </a:r>
            <a:r>
              <a:rPr lang="en-GB" sz="2800" b="1" dirty="0" err="1" smtClean="0">
                <a:solidFill>
                  <a:schemeClr val="tx1"/>
                </a:solidFill>
              </a:rPr>
              <a:t>español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menos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aburrido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la </a:t>
            </a:r>
            <a:r>
              <a:rPr lang="en-GB" sz="2800" b="1" dirty="0" err="1" smtClean="0">
                <a:solidFill>
                  <a:schemeClr val="tx1"/>
                </a:solidFill>
              </a:rPr>
              <a:t>química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Un Ferrari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caro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un Ford.</a:t>
            </a:r>
          </a:p>
          <a:p>
            <a:pPr marL="457200" indent="-457200" algn="l">
              <a:buAutoNum type="arabicPeriod"/>
            </a:pPr>
            <a:r>
              <a:rPr lang="en-GB" sz="2800" b="1" dirty="0" err="1" smtClean="0">
                <a:solidFill>
                  <a:schemeClr val="tx1"/>
                </a:solidFill>
              </a:rPr>
              <a:t>España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pequeño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Australia.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Fernando Torres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mas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rápido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Jermaine Defoe.</a:t>
            </a:r>
          </a:p>
          <a:p>
            <a:pPr marL="457200" indent="-457200" algn="l">
              <a:buAutoNum type="arabicPeriod"/>
            </a:pPr>
            <a:r>
              <a:rPr lang="en-GB" sz="2800" b="1" dirty="0" err="1" smtClean="0">
                <a:solidFill>
                  <a:schemeClr val="tx1"/>
                </a:solidFill>
              </a:rPr>
              <a:t>Londres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ruidoso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Warwick.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Las </a:t>
            </a:r>
            <a:r>
              <a:rPr lang="en-GB" sz="2800" b="1" dirty="0" err="1" smtClean="0">
                <a:solidFill>
                  <a:schemeClr val="tx1"/>
                </a:solidFill>
              </a:rPr>
              <a:t>lenguas</a:t>
            </a:r>
            <a:r>
              <a:rPr lang="en-GB" sz="2800" b="1" dirty="0" smtClean="0">
                <a:solidFill>
                  <a:schemeClr val="tx1"/>
                </a:solidFill>
              </a:rPr>
              <a:t> son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fáciles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las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ciencias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Las </a:t>
            </a:r>
            <a:r>
              <a:rPr lang="en-GB" sz="2800" b="1" dirty="0" err="1" smtClean="0">
                <a:solidFill>
                  <a:schemeClr val="tx1"/>
                </a:solidFill>
              </a:rPr>
              <a:t>vacaciones</a:t>
            </a:r>
            <a:r>
              <a:rPr lang="en-GB" sz="2800" b="1" dirty="0" smtClean="0">
                <a:solidFill>
                  <a:schemeClr val="tx1"/>
                </a:solidFill>
              </a:rPr>
              <a:t> en </a:t>
            </a:r>
            <a:r>
              <a:rPr lang="en-GB" sz="2800" b="1" dirty="0" err="1" smtClean="0">
                <a:solidFill>
                  <a:schemeClr val="tx1"/>
                </a:solidFill>
              </a:rPr>
              <a:t>España</a:t>
            </a:r>
            <a:r>
              <a:rPr lang="en-GB" sz="2800" b="1" dirty="0" smtClean="0">
                <a:solidFill>
                  <a:schemeClr val="tx1"/>
                </a:solidFill>
              </a:rPr>
              <a:t> son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baratas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en Cornwall.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Los </a:t>
            </a:r>
            <a:r>
              <a:rPr lang="en-GB" sz="2800" b="1" dirty="0" err="1" smtClean="0">
                <a:solidFill>
                  <a:schemeClr val="tx1"/>
                </a:solidFill>
              </a:rPr>
              <a:t>pisos</a:t>
            </a:r>
            <a:r>
              <a:rPr lang="en-GB" sz="2800" b="1" dirty="0" smtClean="0">
                <a:solidFill>
                  <a:schemeClr val="tx1"/>
                </a:solidFill>
              </a:rPr>
              <a:t> en </a:t>
            </a:r>
            <a:r>
              <a:rPr lang="en-GB" sz="2800" b="1" dirty="0" err="1" smtClean="0">
                <a:solidFill>
                  <a:schemeClr val="tx1"/>
                </a:solidFill>
              </a:rPr>
              <a:t>Londres</a:t>
            </a:r>
            <a:r>
              <a:rPr lang="en-GB" sz="2800" b="1" dirty="0" smtClean="0">
                <a:solidFill>
                  <a:schemeClr val="tx1"/>
                </a:solidFill>
              </a:rPr>
              <a:t> son </a:t>
            </a:r>
            <a:r>
              <a:rPr lang="en-GB" sz="2800" b="1" dirty="0" err="1" smtClean="0">
                <a:solidFill>
                  <a:srgbClr val="FF0000"/>
                </a:solidFill>
              </a:rPr>
              <a:t>má</a:t>
            </a:r>
            <a:r>
              <a:rPr lang="en-GB" sz="2800" b="1" dirty="0" err="1" smtClean="0">
                <a:solidFill>
                  <a:schemeClr val="tx1"/>
                </a:solidFill>
              </a:rPr>
              <a:t>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caros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las</a:t>
            </a:r>
            <a:r>
              <a:rPr lang="en-GB" sz="2800" b="1" dirty="0" smtClean="0">
                <a:solidFill>
                  <a:schemeClr val="tx1"/>
                </a:solidFill>
              </a:rPr>
              <a:t> casas en Bristol.</a:t>
            </a:r>
          </a:p>
          <a:p>
            <a:pPr marL="457200" indent="-457200" algn="l">
              <a:buAutoNum type="arabicPeriod"/>
            </a:pPr>
            <a:r>
              <a:rPr lang="en-GB" sz="2800" b="1" dirty="0" smtClean="0">
                <a:solidFill>
                  <a:schemeClr val="tx1"/>
                </a:solidFill>
              </a:rPr>
              <a:t>La Reina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más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rica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que</a:t>
            </a:r>
            <a:r>
              <a:rPr lang="en-GB" sz="2800" b="1" dirty="0" smtClean="0">
                <a:solidFill>
                  <a:schemeClr val="tx1"/>
                </a:solidFill>
              </a:rPr>
              <a:t> el Primer </a:t>
            </a:r>
            <a:r>
              <a:rPr lang="en-GB" sz="2800" b="1" dirty="0" err="1" smtClean="0">
                <a:solidFill>
                  <a:schemeClr val="tx1"/>
                </a:solidFill>
              </a:rPr>
              <a:t>Ministro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en-GB" sz="2800" b="1" dirty="0" err="1" smtClean="0">
                <a:solidFill>
                  <a:schemeClr val="tx1"/>
                </a:solidFill>
              </a:rPr>
              <a:t>Mi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hermano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tan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listo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como</a:t>
            </a:r>
            <a:r>
              <a:rPr lang="en-GB" sz="2800" b="1" dirty="0" smtClean="0">
                <a:solidFill>
                  <a:schemeClr val="tx1"/>
                </a:solidFill>
              </a:rPr>
              <a:t> mi </a:t>
            </a:r>
            <a:r>
              <a:rPr lang="en-GB" sz="2800" b="1" dirty="0" err="1" smtClean="0">
                <a:solidFill>
                  <a:schemeClr val="tx1"/>
                </a:solidFill>
              </a:rPr>
              <a:t>hermana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en-GB" sz="2800" b="1" dirty="0" err="1" smtClean="0">
                <a:solidFill>
                  <a:schemeClr val="tx1"/>
                </a:solidFill>
              </a:rPr>
              <a:t>Penélope</a:t>
            </a:r>
            <a:r>
              <a:rPr lang="en-GB" sz="2800" b="1" dirty="0" smtClean="0">
                <a:solidFill>
                  <a:schemeClr val="tx1"/>
                </a:solidFill>
              </a:rPr>
              <a:t> Cruz </a:t>
            </a:r>
            <a:r>
              <a:rPr lang="en-GB" sz="2800" b="1" dirty="0" err="1" smtClean="0">
                <a:solidFill>
                  <a:schemeClr val="tx1"/>
                </a:solidFill>
              </a:rPr>
              <a:t>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tan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guapa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como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>
                <a:solidFill>
                  <a:schemeClr val="tx1"/>
                </a:solidFill>
              </a:rPr>
              <a:t>S</a:t>
            </a:r>
            <a:r>
              <a:rPr lang="en-GB" sz="2800" b="1" dirty="0" smtClean="0">
                <a:solidFill>
                  <a:schemeClr val="tx1"/>
                </a:solidFill>
              </a:rPr>
              <a:t>hakira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052"/>
            <a:ext cx="7175351" cy="576064"/>
          </a:xfrm>
        </p:spPr>
        <p:txBody>
          <a:bodyPr/>
          <a:lstStyle/>
          <a:p>
            <a:r>
              <a:rPr lang="en-GB" sz="2800" dirty="0" smtClean="0"/>
              <a:t>COMPARATIVOS/ TRADUCE AL INGLES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975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3744416" cy="921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 err="1" smtClean="0"/>
              <a:t>Ahora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tú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/>
              <a:t>Ricardo knows more English than Cristina</a:t>
            </a:r>
          </a:p>
          <a:p>
            <a:r>
              <a:rPr lang="en-GB" b="1" dirty="0" smtClean="0"/>
              <a:t>Pedro understands less than Isabel</a:t>
            </a:r>
          </a:p>
          <a:p>
            <a:r>
              <a:rPr lang="en-GB" b="1" dirty="0" smtClean="0"/>
              <a:t>Laura is as tall as her mum</a:t>
            </a:r>
          </a:p>
          <a:p>
            <a:r>
              <a:rPr lang="en-GB" b="1" dirty="0" smtClean="0"/>
              <a:t>Santiago doesn’t have as many churches as Paris.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Ricardo </a:t>
            </a:r>
            <a:r>
              <a:rPr lang="en-GB" b="1" dirty="0" err="1" smtClean="0">
                <a:solidFill>
                  <a:srgbClr val="0070C0"/>
                </a:solidFill>
              </a:rPr>
              <a:t>sabe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más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inglés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Cristina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Pedro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entiende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menos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que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Isabel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Laura 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tan </a:t>
            </a:r>
            <a:r>
              <a:rPr lang="en-GB" b="1" dirty="0" err="1" smtClean="0">
                <a:solidFill>
                  <a:srgbClr val="C00000"/>
                </a:solidFill>
              </a:rPr>
              <a:t>alta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como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su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madre</a:t>
            </a:r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Santiago no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tiene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rgbClr val="00B0F0"/>
                </a:solidFill>
              </a:rPr>
              <a:t>tant</a:t>
            </a:r>
            <a:r>
              <a:rPr lang="en-GB" b="1" dirty="0" err="1" smtClean="0">
                <a:solidFill>
                  <a:srgbClr val="C00000"/>
                </a:solidFill>
              </a:rPr>
              <a:t>as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iglesias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</a:schemeClr>
                </a:solidFill>
              </a:rPr>
              <a:t>como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Paris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Comparativos y superaltivos</vt:lpstr>
      <vt:lpstr>Irregulares</vt:lpstr>
      <vt:lpstr>superaltivos</vt:lpstr>
      <vt:lpstr>COMPARATIVOS/ TRADUCE AL INGLES</vt:lpstr>
      <vt:lpstr>Ahora tú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Comparativos y superlativos</dc:title>
  <dc:creator>nmlh</dc:creator>
  <cp:lastModifiedBy>nmlh</cp:lastModifiedBy>
  <cp:revision>16</cp:revision>
  <dcterms:created xsi:type="dcterms:W3CDTF">2013-11-21T08:33:57Z</dcterms:created>
  <dcterms:modified xsi:type="dcterms:W3CDTF">2014-04-07T16:07:11Z</dcterms:modified>
</cp:coreProperties>
</file>