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9" r:id="rId3"/>
    <p:sldId id="270" r:id="rId4"/>
    <p:sldId id="257" r:id="rId5"/>
    <p:sldId id="265" r:id="rId6"/>
    <p:sldId id="259" r:id="rId7"/>
    <p:sldId id="260" r:id="rId8"/>
    <p:sldId id="262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5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13CD-5E3F-44F5-8228-5CFEF3F841A2}" type="datetimeFigureOut">
              <a:rPr lang="en-US" smtClean="0"/>
              <a:pPr/>
              <a:t>4/20/2012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3D9AD1-CC2F-4D91-BB11-60F590D66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13CD-5E3F-44F5-8228-5CFEF3F841A2}" type="datetimeFigureOut">
              <a:rPr lang="en-US" smtClean="0"/>
              <a:pPr/>
              <a:t>4/20/2012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9AD1-CC2F-4D91-BB11-60F590D66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43D9AD1-CC2F-4D91-BB11-60F590D66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13CD-5E3F-44F5-8228-5CFEF3F841A2}" type="datetimeFigureOut">
              <a:rPr lang="en-US" smtClean="0"/>
              <a:pPr/>
              <a:t>4/20/2012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13CD-5E3F-44F5-8228-5CFEF3F841A2}" type="datetimeFigureOut">
              <a:rPr lang="en-US" smtClean="0"/>
              <a:pPr/>
              <a:t>4/20/2012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43D9AD1-CC2F-4D91-BB11-60F590D66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13CD-5E3F-44F5-8228-5CFEF3F841A2}" type="datetimeFigureOut">
              <a:rPr lang="en-US" smtClean="0"/>
              <a:pPr/>
              <a:t>4/20/2012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3D9AD1-CC2F-4D91-BB11-60F590D66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48C13CD-5E3F-44F5-8228-5CFEF3F841A2}" type="datetimeFigureOut">
              <a:rPr lang="en-US" smtClean="0"/>
              <a:pPr/>
              <a:t>4/20/2012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9AD1-CC2F-4D91-BB11-60F590D66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13CD-5E3F-44F5-8228-5CFEF3F841A2}" type="datetimeFigureOut">
              <a:rPr lang="en-US" smtClean="0"/>
              <a:pPr/>
              <a:t>4/20/2012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43D9AD1-CC2F-4D91-BB11-60F590D66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13CD-5E3F-44F5-8228-5CFEF3F841A2}" type="datetimeFigureOut">
              <a:rPr lang="en-US" smtClean="0"/>
              <a:pPr/>
              <a:t>4/20/2012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43D9AD1-CC2F-4D91-BB11-60F590D66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13CD-5E3F-44F5-8228-5CFEF3F841A2}" type="datetimeFigureOut">
              <a:rPr lang="en-US" smtClean="0"/>
              <a:pPr/>
              <a:t>4/20/2012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3D9AD1-CC2F-4D91-BB11-60F590D66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3D9AD1-CC2F-4D91-BB11-60F590D66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13CD-5E3F-44F5-8228-5CFEF3F841A2}" type="datetimeFigureOut">
              <a:rPr lang="en-US" smtClean="0"/>
              <a:pPr/>
              <a:t>4/20/2012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43D9AD1-CC2F-4D91-BB11-60F590D66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48C13CD-5E3F-44F5-8228-5CFEF3F841A2}" type="datetimeFigureOut">
              <a:rPr lang="en-US" smtClean="0"/>
              <a:pPr/>
              <a:t>4/20/2012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48C13CD-5E3F-44F5-8228-5CFEF3F841A2}" type="datetimeFigureOut">
              <a:rPr lang="en-US" smtClean="0"/>
              <a:pPr/>
              <a:t>4/20/2012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3D9AD1-CC2F-4D91-BB11-60F590D66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GB" sz="3900" dirty="0"/>
              <a:t/>
            </a:r>
            <a:br>
              <a:rPr lang="en-GB" sz="3900" dirty="0"/>
            </a:br>
            <a:endParaRPr lang="en-GB" sz="39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5466" y="2005370"/>
            <a:ext cx="5301060" cy="365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11560" y="35716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</a:rPr>
              <a:t>Josep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Guinovart</a:t>
            </a:r>
            <a:r>
              <a:rPr lang="en-US" sz="3600" b="1" dirty="0" smtClean="0">
                <a:solidFill>
                  <a:srgbClr val="002060"/>
                </a:solidFill>
              </a:rPr>
              <a:t> (1927-2007)</a:t>
            </a:r>
            <a:r>
              <a:rPr lang="en-GB" sz="3600" b="1" dirty="0" smtClean="0">
                <a:solidFill>
                  <a:srgbClr val="002060"/>
                </a:solidFill>
              </a:rPr>
              <a:t/>
            </a:r>
            <a:br>
              <a:rPr lang="en-GB" sz="3600" b="1" dirty="0" smtClean="0">
                <a:solidFill>
                  <a:srgbClr val="002060"/>
                </a:solidFill>
              </a:rPr>
            </a:br>
            <a:r>
              <a:rPr lang="es-ES_tradnl" sz="3600" b="1" dirty="0" smtClean="0">
                <a:solidFill>
                  <a:srgbClr val="002060"/>
                </a:solidFill>
              </a:rPr>
              <a:t> </a:t>
            </a:r>
            <a:endParaRPr lang="en-GB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bg2">
                    <a:lumMod val="25000"/>
                  </a:schemeClr>
                </a:solidFill>
              </a:rPr>
              <a:t>Tú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</a:rPr>
              <a:t>opinión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09328"/>
            <a:ext cx="8503920" cy="4572000"/>
          </a:xfrm>
        </p:spPr>
        <p:txBody>
          <a:bodyPr/>
          <a:lstStyle/>
          <a:p>
            <a:pPr>
              <a:buNone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¿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Qué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tipo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pintura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te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gusta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>
              <a:buNone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¿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Visitas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exposiciones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n-GB" sz="2800" dirty="0" err="1" smtClean="0">
                <a:solidFill>
                  <a:schemeClr val="bg2">
                    <a:lumMod val="25000"/>
                  </a:schemeClr>
                </a:solidFill>
              </a:rPr>
              <a:t>pintura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 o </a:t>
            </a:r>
            <a:r>
              <a:rPr lang="en-GB" sz="2800" dirty="0" err="1" smtClean="0">
                <a:solidFill>
                  <a:schemeClr val="bg2">
                    <a:lumMod val="25000"/>
                  </a:schemeClr>
                </a:solidFill>
              </a:rPr>
              <a:t>museos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frecuentemente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>
              <a:buNone/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¿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Cuál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es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tu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pintor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favorito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? Describe </a:t>
            </a:r>
            <a:r>
              <a:rPr lang="en-GB" sz="2800" dirty="0" err="1" smtClean="0">
                <a:solidFill>
                  <a:schemeClr val="bg2">
                    <a:lumMod val="25000"/>
                  </a:schemeClr>
                </a:solidFill>
              </a:rPr>
              <a:t>una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 de sus </a:t>
            </a:r>
            <a:r>
              <a:rPr lang="en-GB" sz="2800" dirty="0" err="1" smtClean="0">
                <a:solidFill>
                  <a:schemeClr val="bg2">
                    <a:lumMod val="25000"/>
                  </a:schemeClr>
                </a:solidFill>
              </a:rPr>
              <a:t>obras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GB" sz="2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¿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Tú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pintas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? Si no </a:t>
            </a:r>
            <a:r>
              <a:rPr lang="en-GB" sz="2800" dirty="0" err="1" smtClean="0">
                <a:solidFill>
                  <a:schemeClr val="bg2">
                    <a:lumMod val="25000"/>
                  </a:schemeClr>
                </a:solidFill>
              </a:rPr>
              <a:t>pintas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, ¿</a:t>
            </a:r>
            <a:r>
              <a:rPr lang="en-GB" sz="2800" dirty="0" err="1" smtClean="0">
                <a:solidFill>
                  <a:schemeClr val="bg2">
                    <a:lumMod val="25000"/>
                  </a:schemeClr>
                </a:solidFill>
              </a:rPr>
              <a:t>te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bg2">
                    <a:lumMod val="25000"/>
                  </a:schemeClr>
                </a:solidFill>
              </a:rPr>
              <a:t>gustar</a:t>
            </a:r>
            <a:r>
              <a:rPr lang="es-ES_tradnl" sz="2800" dirty="0" err="1" smtClean="0">
                <a:solidFill>
                  <a:schemeClr val="bg2">
                    <a:lumMod val="25000"/>
                  </a:schemeClr>
                </a:solidFill>
              </a:rPr>
              <a:t>ía</a:t>
            </a:r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</a:rPr>
              <a:t> aprender?</a:t>
            </a:r>
            <a:endParaRPr lang="en-GB" sz="2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En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tu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opinión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, ¿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qué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o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quién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debe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decidir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el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valor</a:t>
            </a:r>
            <a:endParaRPr lang="en-GB" sz="2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económico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de un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cuadro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3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4" y="3035424"/>
            <a:ext cx="8136904" cy="2841848"/>
          </a:xfrm>
        </p:spPr>
        <p:txBody>
          <a:bodyPr>
            <a:noAutofit/>
          </a:bodyPr>
          <a:lstStyle/>
          <a:p>
            <a:pPr algn="just"/>
            <a:r>
              <a:rPr lang="es-ES_tradnl" sz="2500" dirty="0" smtClean="0"/>
              <a:t>Describe</a:t>
            </a:r>
            <a:r>
              <a:rPr lang="es-ES_tradnl" sz="2500" b="0" dirty="0" smtClean="0"/>
              <a:t> cada uno de los cuadros que verás a continuación y </a:t>
            </a:r>
            <a:r>
              <a:rPr lang="es-ES_tradnl" sz="2500" dirty="0" smtClean="0"/>
              <a:t>da tu opinión</a:t>
            </a:r>
            <a:r>
              <a:rPr lang="es-ES_tradnl" sz="2500" b="0" dirty="0" smtClean="0"/>
              <a:t> sobre ellos (si te gustan o no, si te parecen interesantes, si te gustan los colores, las formas, la composición o los temas, etc.)</a:t>
            </a:r>
            <a:endParaRPr lang="en-GB" sz="2500" b="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ALGUNAS OBRAS DE JOSEP GUINOVART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6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en-GB" sz="3600" dirty="0" err="1" smtClean="0">
                <a:solidFill>
                  <a:schemeClr val="tx2">
                    <a:lumMod val="75000"/>
                  </a:schemeClr>
                </a:solidFill>
              </a:rPr>
              <a:t>Familia</a:t>
            </a:r>
            <a:endParaRPr lang="en-GB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857488" y="1500174"/>
            <a:ext cx="3643338" cy="519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Escena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rural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5500726" cy="455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>
                <a:solidFill>
                  <a:schemeClr val="tx2">
                    <a:lumMod val="75000"/>
                  </a:schemeClr>
                </a:solidFill>
              </a:rPr>
              <a:t>Aparato</a:t>
            </a:r>
            <a:r>
              <a:rPr lang="en-GB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tx2">
                    <a:lumMod val="75000"/>
                  </a:schemeClr>
                </a:solidFill>
              </a:rPr>
              <a:t>para</a:t>
            </a:r>
            <a:r>
              <a:rPr lang="en-GB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tx2">
                    <a:lumMod val="75000"/>
                  </a:schemeClr>
                </a:solidFill>
              </a:rPr>
              <a:t>torear</a:t>
            </a:r>
            <a:endParaRPr lang="en-GB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88"/>
            <a:ext cx="561278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Árbol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pájaro</a:t>
            </a:r>
            <a:endParaRPr lang="en-GB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5753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Rojo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pájaro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71612"/>
            <a:ext cx="3882192" cy="483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 smtClean="0">
                <a:solidFill>
                  <a:schemeClr val="tx2">
                    <a:lumMod val="75000"/>
                  </a:schemeClr>
                </a:solidFill>
              </a:rPr>
              <a:t>Homenaje</a:t>
            </a:r>
            <a:r>
              <a:rPr lang="en-GB" sz="3600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en-GB" sz="3600" dirty="0" smtClean="0">
                <a:solidFill>
                  <a:schemeClr val="tx2">
                    <a:lumMod val="75000"/>
                  </a:schemeClr>
                </a:solidFill>
              </a:rPr>
              <a:t>Goya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71612"/>
            <a:ext cx="3276149" cy="483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186</TotalTime>
  <Words>133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               </vt:lpstr>
      <vt:lpstr>Tú opinión</vt:lpstr>
      <vt:lpstr>ALGUNAS OBRAS DE JOSEP GUINOVART</vt:lpstr>
      <vt:lpstr>Familia</vt:lpstr>
      <vt:lpstr>Escena rural</vt:lpstr>
      <vt:lpstr>Aparato para torear</vt:lpstr>
      <vt:lpstr>Árbol y pájaro</vt:lpstr>
      <vt:lpstr>Rojo y pájaro</vt:lpstr>
      <vt:lpstr>Homenaje a Goya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</dc:title>
  <dc:creator>Nuria</dc:creator>
  <cp:lastModifiedBy>Laptop</cp:lastModifiedBy>
  <cp:revision>20</cp:revision>
  <dcterms:created xsi:type="dcterms:W3CDTF">2010-10-23T10:59:49Z</dcterms:created>
  <dcterms:modified xsi:type="dcterms:W3CDTF">2012-04-20T17:27:09Z</dcterms:modified>
</cp:coreProperties>
</file>