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61" r:id="rId5"/>
    <p:sldId id="264" r:id="rId6"/>
    <p:sldId id="267" r:id="rId7"/>
    <p:sldId id="276" r:id="rId8"/>
    <p:sldId id="25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654" autoAdjust="0"/>
  </p:normalViewPr>
  <p:slideViewPr>
    <p:cSldViewPr>
      <p:cViewPr varScale="1">
        <p:scale>
          <a:sx n="82" d="100"/>
          <a:sy n="82" d="100"/>
        </p:scale>
        <p:origin x="-41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2859DC-AA4C-4151-9F39-870C0D5A53FE}" type="datetimeFigureOut">
              <a:rPr lang="en-US" smtClean="0"/>
              <a:pPr/>
              <a:t>5/7/2012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B696CB-9E91-4D5B-9371-38B14727B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9/90/Murales_Rivera_-_Ausbeutung_durch_die_Spanier_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7/71/Murales_Rivera_-_F%C3%A4rberei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7/7c/Murales_Rivera_-_Gol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javascript:getfpx()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javascript:getfpx(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e/e3/EulalioGutierrezPalacioNaciona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856984" cy="4787486"/>
          </a:xfrm>
        </p:spPr>
        <p:txBody>
          <a:bodyPr/>
          <a:lstStyle/>
          <a:p>
            <a:pPr marL="182880" indent="0" algn="ctr">
              <a:buNone/>
            </a:pPr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Diego Rivera </a:t>
            </a:r>
            <a:r>
              <a:rPr lang="en-GB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(1886-1957)</a:t>
            </a:r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Frida</a:t>
            </a:r>
            <a:r>
              <a:rPr lang="en-GB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Kahlo </a:t>
            </a:r>
            <a:r>
              <a:rPr lang="en-GB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(1907-1954)</a:t>
            </a:r>
            <a:br>
              <a:rPr lang="en-GB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GB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vadecorazon.com/files/2008/07/frida-kahlo-y-diego-rivera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700808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5445224"/>
            <a:ext cx="8856984" cy="92869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Palacio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Historia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México.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Explotación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México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los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conquistadores </a:t>
            </a:r>
            <a:r>
              <a:rPr lang="en-GB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spañoles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File:Murales Rivera - Ausbeutung durch die Spanier 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624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5810964"/>
            <a:ext cx="8258204" cy="7143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Palacio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Historia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México.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vida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los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Aztecas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tiñiendo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telas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File:Murales Rivera - Färbere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7239072" cy="5429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5740096"/>
            <a:ext cx="8358246" cy="8572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Palacio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Historia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México.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vida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los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Aztecas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producción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oro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File:Murales Rivera - Gol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5210"/>
            <a:ext cx="4214842" cy="561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7520880" cy="7858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MURAL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UNIDAD PANAMERICANA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CITY COLLEGE, SAN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FRANCISCO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nel 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nel 2">
            <a:hlinkClick r:id="rId2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85860"/>
            <a:ext cx="27146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nel 3">
            <a:hlinkClick r:id="rId2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85860"/>
            <a:ext cx="26432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034" y="5715016"/>
            <a:ext cx="8186766" cy="78581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Panel 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nel 5">
            <a:hlinkClick r:id="rId2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30003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5589240"/>
            <a:ext cx="7173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latin typeface="Arial" pitchFamily="34" charset="0"/>
                <a:cs typeface="Arial" pitchFamily="34" charset="0"/>
              </a:rPr>
              <a:t>MURAL UNIDAD PANAMERICANA</a:t>
            </a:r>
          </a:p>
          <a:p>
            <a:r>
              <a:rPr lang="en-GB" sz="3000" b="1" dirty="0">
                <a:latin typeface="Arial" pitchFamily="34" charset="0"/>
                <a:cs typeface="Arial" pitchFamily="34" charset="0"/>
              </a:rPr>
              <a:t>CITY COLLEGE, SAN FRANCISCO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208911" cy="3152641"/>
          </a:xfrm>
        </p:spPr>
        <p:txBody>
          <a:bodyPr/>
          <a:lstStyle/>
          <a:p>
            <a:pPr marL="182880" indent="0" algn="ctr">
              <a:buNone/>
            </a:pPr>
            <a:r>
              <a:rPr lang="en-GB" sz="6000" dirty="0" err="1" smtClean="0"/>
              <a:t>Algunas</a:t>
            </a:r>
            <a:r>
              <a:rPr lang="en-GB" sz="6000" dirty="0" smtClean="0"/>
              <a:t> </a:t>
            </a:r>
            <a:r>
              <a:rPr lang="en-GB" sz="6000" dirty="0" err="1" smtClean="0"/>
              <a:t>obras</a:t>
            </a:r>
            <a:r>
              <a:rPr lang="en-GB" sz="6000" smtClean="0"/>
              <a:t> de </a:t>
            </a:r>
            <a:r>
              <a:rPr lang="en-GB" sz="6000" dirty="0" err="1" smtClean="0"/>
              <a:t>Frida</a:t>
            </a:r>
            <a:r>
              <a:rPr lang="en-GB" sz="6000" dirty="0" smtClean="0"/>
              <a:t> Kahlo: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880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5613561"/>
            <a:ext cx="8258204" cy="83977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Fridas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as dos Frid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57168"/>
            <a:ext cx="4429156" cy="471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5612421"/>
            <a:ext cx="8329642" cy="6968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Autorretratro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collar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spinas</a:t>
            </a:r>
            <a:endParaRPr lang="en-GB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Autorretrato con collar de espi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500040"/>
            <a:ext cx="3803884" cy="49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471255"/>
            <a:ext cx="8229600" cy="10540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buelos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padres y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</a:t>
            </a:r>
            <a:endParaRPr lang="en-GB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Image 4 by libbyrosof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605" y="706734"/>
            <a:ext cx="5009667" cy="437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454" y="5169162"/>
            <a:ext cx="6557986" cy="1500198"/>
          </a:xfrm>
        </p:spPr>
        <p:txBody>
          <a:bodyPr>
            <a:noAutofit/>
          </a:bodyPr>
          <a:lstStyle/>
          <a:p>
            <a:endParaRPr lang="en-GB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Diego en mi </a:t>
            </a:r>
            <a:r>
              <a:rPr lang="en-GB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ensamiento</a:t>
            </a:r>
            <a:endParaRPr lang="en-GB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dirty="0" smtClean="0">
              <a:latin typeface="Arial" pitchFamily="34" charset="0"/>
              <a:cs typeface="Arial" pitchFamily="34" charset="0"/>
            </a:endParaRPr>
          </a:p>
          <a:p>
            <a:endParaRPr lang="en-GB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Learner\Desktop\FOTO_02200807181805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6284" y="714375"/>
            <a:ext cx="3915916" cy="489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3" y="1772816"/>
            <a:ext cx="7453380" cy="3152641"/>
          </a:xfrm>
        </p:spPr>
        <p:txBody>
          <a:bodyPr/>
          <a:lstStyle/>
          <a:p>
            <a:pPr marL="182880" indent="0" algn="ctr">
              <a:buNone/>
            </a:pPr>
            <a:r>
              <a:rPr lang="en-GB" sz="6000" dirty="0" err="1" smtClean="0"/>
              <a:t>Algunas</a:t>
            </a:r>
            <a:r>
              <a:rPr lang="en-GB" sz="6000" dirty="0" smtClean="0"/>
              <a:t> </a:t>
            </a:r>
            <a:r>
              <a:rPr lang="en-GB" sz="6000" dirty="0" err="1" smtClean="0"/>
              <a:t>obras</a:t>
            </a:r>
            <a:r>
              <a:rPr lang="en-GB" sz="6000" dirty="0" smtClean="0"/>
              <a:t> de Diego Rivera: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172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572140"/>
            <a:ext cx="6778060" cy="100013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Día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GB" sz="3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GB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Flores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ainting Gallery: Día de la fl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386308"/>
            <a:ext cx="3971116" cy="51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596" y="5429264"/>
            <a:ext cx="8258204" cy="10715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Palacio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Historia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México.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GB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Revolución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Mexicana</a:t>
            </a:r>
            <a:endParaRPr lang="en-GB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ile:EulalioGutierrezPalacioNacio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</TotalTime>
  <Words>119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Diego Rivera (1886-1957)  Frida Kahlo (1907-1954) </vt:lpstr>
      <vt:lpstr>Algunas obras de Frida Kahlo:</vt:lpstr>
      <vt:lpstr>PowerPoint Presentation</vt:lpstr>
      <vt:lpstr>PowerPoint Presentation</vt:lpstr>
      <vt:lpstr>PowerPoint Presentation</vt:lpstr>
      <vt:lpstr>PowerPoint Presentation</vt:lpstr>
      <vt:lpstr>Algunas obras de Diego Rivera: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Nuria</dc:creator>
  <cp:lastModifiedBy>Laptop</cp:lastModifiedBy>
  <cp:revision>34</cp:revision>
  <dcterms:created xsi:type="dcterms:W3CDTF">2010-02-01T10:49:41Z</dcterms:created>
  <dcterms:modified xsi:type="dcterms:W3CDTF">2012-05-07T20:23:12Z</dcterms:modified>
</cp:coreProperties>
</file>